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799E6B-4990-4CEE-873C-9BE43B222A50}" v="1541" dt="2021-12-20T12:01:58.152"/>
    <p1510:client id="{40F6849D-AF2E-45DF-BC99-EA8BDDD5D365}" v="69" dt="2021-12-28T11:10:15.5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g>
</file>

<file path=ppt/media/image2.jpg>
</file>

<file path=ppt/media/image3.jpe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F975DCA-3E12-47E6-88AA-033991BF77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348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921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899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6557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5540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5964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877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191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6405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697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5564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42100-4C5E-493E-94F0-33526295E2FB}" type="datetimeFigureOut">
              <a:rPr lang="ru-RU" smtClean="0"/>
              <a:t>28.12.2021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8FA4E-8409-480B-A1C2-DCCA5F2E3318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ECD59B0-0508-4AED-9810-60B7FB95067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01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yazhskikh.dima.76@mail.ru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4" Type="http://schemas.openxmlformats.org/officeDocument/2006/relationships/hyperlink" Target="mailto:66seba6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9600" dirty="0">
                <a:solidFill>
                  <a:schemeClr val="bg1"/>
                </a:solidFill>
              </a:rPr>
              <a:t>Аватар</a:t>
            </a:r>
            <a:endParaRPr lang="ru-RU" sz="96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Работай не вставая с дивана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8089630" y="4769664"/>
            <a:ext cx="3868560" cy="16602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sz="2000" b="1" u="sng" dirty="0">
                <a:solidFill>
                  <a:schemeClr val="bg1"/>
                </a:solidFill>
              </a:rPr>
              <a:t>Выполнили</a:t>
            </a:r>
            <a:r>
              <a:rPr lang="en-US" sz="2000" b="1" u="sng" dirty="0">
                <a:solidFill>
                  <a:schemeClr val="bg1"/>
                </a:solidFill>
              </a:rPr>
              <a:t>: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endParaRPr lang="ru-RU" dirty="0">
              <a:solidFill>
                <a:schemeClr val="bg1"/>
              </a:solidFill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</a:rPr>
              <a:t>Ряжских Дмитрий (ПР2-21), </a:t>
            </a:r>
            <a:endParaRPr lang="ru-RU">
              <a:solidFill>
                <a:schemeClr val="bg1"/>
              </a:solidFill>
            </a:endParaRPr>
          </a:p>
          <a:p>
            <a:pPr algn="ctr"/>
            <a:r>
              <a:rPr lang="ru-RU" sz="2000" dirty="0" err="1">
                <a:solidFill>
                  <a:schemeClr val="bg1"/>
                </a:solidFill>
              </a:rPr>
              <a:t>Гужва</a:t>
            </a:r>
            <a:r>
              <a:rPr lang="ru-RU" sz="2000" dirty="0">
                <a:solidFill>
                  <a:schemeClr val="bg1"/>
                </a:solidFill>
              </a:rPr>
              <a:t> Всеволод (ПР2-21)</a:t>
            </a:r>
            <a:endParaRPr lang="ru-RU">
              <a:solidFill>
                <a:schemeClr val="bg1"/>
              </a:solidFill>
              <a:cs typeface="Calibri" panose="020F0502020204030204"/>
            </a:endParaRPr>
          </a:p>
          <a:p>
            <a:pPr algn="ctr"/>
            <a:r>
              <a:rPr lang="ru-RU" sz="2000" b="1" u="sng" dirty="0">
                <a:solidFill>
                  <a:schemeClr val="bg1"/>
                </a:solidFill>
                <a:cs typeface="Calibri"/>
              </a:rPr>
              <a:t>Наставник</a:t>
            </a:r>
            <a:r>
              <a:rPr lang="ru-RU" sz="2000" dirty="0">
                <a:solidFill>
                  <a:schemeClr val="bg1"/>
                </a:solidFill>
                <a:cs typeface="Calibri"/>
              </a:rPr>
              <a:t>: </a:t>
            </a:r>
            <a:r>
              <a:rPr lang="ru-RU" sz="2000" dirty="0" err="1">
                <a:solidFill>
                  <a:schemeClr val="bg1"/>
                </a:solidFill>
                <a:cs typeface="Calibri"/>
              </a:rPr>
              <a:t>Кискина</a:t>
            </a:r>
            <a:r>
              <a:rPr lang="ru-RU" sz="2000" dirty="0">
                <a:solidFill>
                  <a:schemeClr val="bg1"/>
                </a:solidFill>
                <a:cs typeface="Calibri"/>
              </a:rPr>
              <a:t> Ирина Алексеевна</a:t>
            </a:r>
          </a:p>
        </p:txBody>
      </p:sp>
    </p:spTree>
    <p:extLst>
      <p:ext uri="{BB962C8B-B14F-4D97-AF65-F5344CB8AC3E}">
        <p14:creationId xmlns:p14="http://schemas.microsoft.com/office/powerpoint/2010/main" val="303611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 descr="Изображение выглядит как человек, автомат&#10;&#10;Автоматически созданное описание">
            <a:extLst>
              <a:ext uri="{FF2B5EF4-FFF2-40B4-BE49-F238E27FC236}">
                <a16:creationId xmlns:a16="http://schemas.microsoft.com/office/drawing/2014/main" id="{0997F806-171D-4522-9947-A3E88E1F85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80" r="8603" b="2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FDD1F2-0DEF-43FA-ABED-5BB7E416C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ru-RU" b="1">
                <a:cs typeface="Calibri Light"/>
              </a:rPr>
              <a:t>Цель проекта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1277C1-F98D-414B-A6F5-34F398EC1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4724665" cy="41543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sz="2000" dirty="0">
                <a:ea typeface="+mn-lt"/>
                <a:cs typeface="+mn-lt"/>
              </a:rPr>
              <a:t>Разработать систему, представляющую из себя человеко-машинный интерфейс управления и управляемое с помощью этого интерфейса роботизированное статическое устройство для удаленного выполнения операций с различными материальными объектами</a:t>
            </a:r>
            <a:endParaRPr lang="ru-RU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7844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E0F9F3-85F4-4F73-8012-8D12DAED18A3}"/>
              </a:ext>
            </a:extLst>
          </p:cNvPr>
          <p:cNvSpPr txBox="1"/>
          <p:nvPr/>
        </p:nvSpPr>
        <p:spPr>
          <a:xfrm>
            <a:off x="576533" y="669925"/>
            <a:ext cx="5519467" cy="133994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Что</a:t>
            </a: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44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может</a:t>
            </a: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44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дать</a:t>
            </a: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 </a:t>
            </a:r>
            <a:r>
              <a:rPr lang="en-US" sz="44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наш</a:t>
            </a: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проект</a:t>
            </a: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людям</a:t>
            </a: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62156" y="2288833"/>
            <a:ext cx="5864524" cy="37115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Возможность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выполнять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операции</a:t>
            </a:r>
            <a:r>
              <a:rPr lang="en-US" dirty="0">
                <a:solidFill>
                  <a:schemeClr val="bg1"/>
                </a:solidFill>
              </a:rPr>
              <a:t> в </a:t>
            </a:r>
            <a:r>
              <a:rPr lang="en-US" dirty="0" err="1">
                <a:solidFill>
                  <a:schemeClr val="bg1"/>
                </a:solidFill>
              </a:rPr>
              <a:t>агрессивных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средах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без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опасности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для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человека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Возможность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работы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если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нельзя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выходить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из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дома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Возможность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передачи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тактильной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информации</a:t>
            </a:r>
            <a:r>
              <a:rPr lang="en-US" dirty="0">
                <a:solidFill>
                  <a:schemeClr val="bg1"/>
                </a:solidFill>
              </a:rPr>
              <a:t> в </a:t>
            </a:r>
            <a:r>
              <a:rPr lang="en-US" dirty="0" err="1">
                <a:solidFill>
                  <a:schemeClr val="bg1"/>
                </a:solidFill>
              </a:rPr>
              <a:t>виртуальную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реальность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 marL="0"/>
            <a:endParaRPr lang="en-US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1030" name="Picture 6" descr="https://cdnimg.rg.ru/img/content/184/80/28/1p_par_d_85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45193" y="564470"/>
            <a:ext cx="3588640" cy="239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61" y="4113228"/>
            <a:ext cx="3588640" cy="2018610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utoShape 2" descr="Ядовитые вещества картинки, стоковые фото Ядовитые вещества | Depositphotos"/>
          <p:cNvSpPr>
            <a:spLocks noChangeAspect="1" noChangeArrowheads="1"/>
          </p:cNvSpPr>
          <p:nvPr/>
        </p:nvSpPr>
        <p:spPr bwMode="auto">
          <a:xfrm>
            <a:off x="155575" y="6032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01757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63829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  <a:cs typeface="Calibri Light"/>
              </a:rPr>
              <a:t>Как устройство узнаёт ваши движения?</a:t>
            </a:r>
            <a:endParaRPr lang="ru-RU" b="1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B030EB42-5DA6-4090-9669-09AC0AC1A73F}"/>
              </a:ext>
            </a:extLst>
          </p:cNvPr>
          <p:cNvSpPr/>
          <p:nvPr/>
        </p:nvSpPr>
        <p:spPr>
          <a:xfrm>
            <a:off x="835865" y="2510827"/>
            <a:ext cx="3608714" cy="26885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800" dirty="0">
                <a:solidFill>
                  <a:srgbClr val="FFFFFF"/>
                </a:solidFill>
                <a:cs typeface="Calibri"/>
              </a:rPr>
              <a:t>Гироскоп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2D976D09-F6BD-4667-B9B5-6E8D3EA9C6F3}"/>
              </a:ext>
            </a:extLst>
          </p:cNvPr>
          <p:cNvSpPr/>
          <p:nvPr/>
        </p:nvSpPr>
        <p:spPr>
          <a:xfrm>
            <a:off x="4286431" y="3862299"/>
            <a:ext cx="3608714" cy="26885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sz="4400" dirty="0">
                <a:cs typeface="Calibri"/>
              </a:rPr>
              <a:t>Миограф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FBEA8609-AC37-4FB8-BFF2-7286AE575A76}"/>
              </a:ext>
            </a:extLst>
          </p:cNvPr>
          <p:cNvSpPr/>
          <p:nvPr/>
        </p:nvSpPr>
        <p:spPr>
          <a:xfrm>
            <a:off x="7751374" y="2510827"/>
            <a:ext cx="3608714" cy="26885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ru-RU" sz="2800" dirty="0">
                <a:cs typeface="Calibri"/>
              </a:rPr>
              <a:t>Акселерометр</a:t>
            </a:r>
          </a:p>
        </p:txBody>
      </p:sp>
    </p:spTree>
    <p:extLst>
      <p:ext uri="{BB962C8B-B14F-4D97-AF65-F5344CB8AC3E}">
        <p14:creationId xmlns:p14="http://schemas.microsoft.com/office/powerpoint/2010/main" val="3930524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CA085B-61AA-4F11-8C0D-7082B77E9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285" y="1564702"/>
            <a:ext cx="3060220" cy="333800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Как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выглядит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управляемое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устройство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pic>
        <p:nvPicPr>
          <p:cNvPr id="4" name="Рисунок 4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64944067-BDD7-48CA-BA11-F48A5B768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3618" y="482507"/>
            <a:ext cx="6119341" cy="45823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5EC780-1629-46C2-AD15-85BBA0E5A8FF}"/>
              </a:ext>
            </a:extLst>
          </p:cNvPr>
          <p:cNvSpPr txBox="1"/>
          <p:nvPr/>
        </p:nvSpPr>
        <p:spPr>
          <a:xfrm>
            <a:off x="5975231" y="5443268"/>
            <a:ext cx="436784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cs typeface="Calibri"/>
              </a:rPr>
              <a:t>6-ти осевой манипулятор с захватом типа клешня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1183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BE8A9C-9B50-428B-A4D7-2FB2B6AE8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868" y="365127"/>
            <a:ext cx="11362265" cy="1346729"/>
          </a:xfrm>
        </p:spPr>
        <p:txBody>
          <a:bodyPr>
            <a:noAutofit/>
          </a:bodyPr>
          <a:lstStyle/>
          <a:p>
            <a:pPr algn="ctr"/>
            <a:r>
              <a:rPr lang="ru-RU" b="1" dirty="0">
                <a:solidFill>
                  <a:schemeClr val="bg1"/>
                </a:solidFill>
                <a:cs typeface="Calibri Light"/>
              </a:rPr>
              <a:t>Как реализуется взаимодействие устройств?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B048E9-10A2-4E77-9DC2-222F36F485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8783" y="2524125"/>
            <a:ext cx="5181600" cy="133508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2000" u="sng" dirty="0">
                <a:solidFill>
                  <a:schemeClr val="bg1"/>
                </a:solidFill>
                <a:cs typeface="Calibri"/>
              </a:rPr>
              <a:t>Передатчик</a:t>
            </a:r>
            <a:r>
              <a:rPr lang="ru-RU" sz="2000" dirty="0">
                <a:solidFill>
                  <a:schemeClr val="bg1"/>
                </a:solidFill>
                <a:cs typeface="Calibri"/>
              </a:rPr>
              <a:t> совмещает все необходимые данные в одну переменную, шифрует её и отправляет на предусмотренной частоте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CA5484-D036-4A83-BDE6-0146D8F5F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1617" y="2534708"/>
            <a:ext cx="5181600" cy="134567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2000" u="sng" dirty="0">
                <a:solidFill>
                  <a:schemeClr val="bg1"/>
                </a:solidFill>
                <a:cs typeface="Calibri"/>
              </a:rPr>
              <a:t>Приёмник</a:t>
            </a:r>
            <a:r>
              <a:rPr lang="ru-RU" sz="2000" dirty="0">
                <a:solidFill>
                  <a:schemeClr val="bg1"/>
                </a:solidFill>
                <a:cs typeface="Calibri"/>
              </a:rPr>
              <a:t> получает сигнал, дешифровывает его и исходя из полученных данных управляет моторами</a:t>
            </a:r>
            <a:endParaRPr lang="ru-RU" sz="2600" dirty="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5C4C12-E01A-4CCB-BE50-B8D88BD327B4}"/>
              </a:ext>
            </a:extLst>
          </p:cNvPr>
          <p:cNvSpPr txBox="1"/>
          <p:nvPr/>
        </p:nvSpPr>
        <p:spPr>
          <a:xfrm>
            <a:off x="850900" y="1708150"/>
            <a:ext cx="10490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2000" dirty="0">
                <a:solidFill>
                  <a:schemeClr val="bg1"/>
                </a:solidFill>
                <a:cs typeface="Calibri"/>
              </a:rPr>
              <a:t>Они отправляют друг другу сообщения на частоте для маломощных устройств</a:t>
            </a:r>
          </a:p>
        </p:txBody>
      </p:sp>
      <p:pic>
        <p:nvPicPr>
          <p:cNvPr id="7" name="Рисунок 7" descr="Изображение выглядит как текст, электроника, цепь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9CC70670-07A7-48DC-BE3A-23856B4DF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983" y="3976170"/>
            <a:ext cx="3540369" cy="2529417"/>
          </a:xfrm>
          <a:prstGeom prst="rect">
            <a:avLst/>
          </a:prstGeom>
        </p:spPr>
      </p:pic>
      <p:pic>
        <p:nvPicPr>
          <p:cNvPr id="8" name="Рисунок 8" descr="Изображение выглядит как текст, электроника, цепь&#10;&#10;Автоматически созданное описание">
            <a:extLst>
              <a:ext uri="{FF2B5EF4-FFF2-40B4-BE49-F238E27FC236}">
                <a16:creationId xmlns:a16="http://schemas.microsoft.com/office/drawing/2014/main" id="{BC5D552C-EC57-4CF8-9834-D7D9E45B9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044" y="3972520"/>
            <a:ext cx="3376246" cy="253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0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46E3DF-B202-467A-99F1-571E5FEB7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4800" dirty="0">
                <a:solidFill>
                  <a:schemeClr val="bg1"/>
                </a:solidFill>
                <a:cs typeface="Calibri Light"/>
              </a:rPr>
              <a:t>Наши планы на будущее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5318A4-AA2E-45E7-87BC-257584C7B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709457"/>
            <a:ext cx="10514198" cy="31915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solidFill>
                  <a:schemeClr val="bg1"/>
                </a:solidFill>
                <a:cs typeface="Calibri"/>
              </a:rPr>
              <a:t>Закончить разработку управляющего устройства</a:t>
            </a:r>
          </a:p>
          <a:p>
            <a:r>
              <a:rPr lang="ru-RU" dirty="0">
                <a:solidFill>
                  <a:schemeClr val="bg1"/>
                </a:solidFill>
                <a:cs typeface="Calibri"/>
              </a:rPr>
              <a:t>Модернизировать захват</a:t>
            </a:r>
          </a:p>
          <a:p>
            <a:r>
              <a:rPr lang="ru-RU" dirty="0">
                <a:solidFill>
                  <a:schemeClr val="bg1"/>
                </a:solidFill>
                <a:cs typeface="Calibri"/>
              </a:rPr>
              <a:t>Осуществить получение тактильной обратной связи</a:t>
            </a:r>
          </a:p>
          <a:p>
            <a:r>
              <a:rPr lang="ru-RU" dirty="0">
                <a:solidFill>
                  <a:schemeClr val="bg1"/>
                </a:solidFill>
                <a:cs typeface="Calibri"/>
              </a:rPr>
              <a:t>Создать канал передачи видео и аудио информации</a:t>
            </a:r>
          </a:p>
          <a:p>
            <a:r>
              <a:rPr lang="ru-RU" dirty="0">
                <a:solidFill>
                  <a:schemeClr val="bg1"/>
                </a:solidFill>
                <a:cs typeface="Calibri"/>
              </a:rPr>
              <a:t>Придумать метод перемещения управляемого устройства</a:t>
            </a:r>
          </a:p>
          <a:p>
            <a:r>
              <a:rPr lang="ru-RU" dirty="0">
                <a:solidFill>
                  <a:schemeClr val="bg1"/>
                </a:solidFill>
                <a:cs typeface="Calibri"/>
              </a:rPr>
              <a:t>Улучшить качество передаваемой информации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4F9992-DE11-4BAC-A254-CD27A7234E5D}"/>
              </a:ext>
            </a:extLst>
          </p:cNvPr>
          <p:cNvSpPr txBox="1"/>
          <p:nvPr/>
        </p:nvSpPr>
        <p:spPr>
          <a:xfrm>
            <a:off x="835959" y="5217458"/>
            <a:ext cx="1052008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cs typeface="Calibri" panose="020F0502020204030204"/>
              </a:rPr>
              <a:t>И успешно защититься в конце учебного года</a:t>
            </a:r>
          </a:p>
        </p:txBody>
      </p:sp>
    </p:spTree>
    <p:extLst>
      <p:ext uri="{BB962C8B-B14F-4D97-AF65-F5344CB8AC3E}">
        <p14:creationId xmlns:p14="http://schemas.microsoft.com/office/powerpoint/2010/main" val="346635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69C7A55E-967E-4C11-8A68-CF074FA81B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97" r="17966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13957A-80CD-4147-8A66-8D5CDA962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2074863"/>
            <a:ext cx="4863801" cy="22516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dirty="0" err="1"/>
              <a:t>Спасибо</a:t>
            </a:r>
            <a:r>
              <a:rPr lang="en-US" sz="6000" b="1" dirty="0"/>
              <a:t> </a:t>
            </a:r>
            <a:r>
              <a:rPr lang="en-US" sz="6000" b="1" dirty="0" err="1"/>
              <a:t>за</a:t>
            </a:r>
            <a:r>
              <a:rPr lang="en-US" sz="6000" b="1" dirty="0"/>
              <a:t> </a:t>
            </a:r>
            <a:r>
              <a:rPr lang="en-US" sz="6000" b="1" dirty="0" err="1"/>
              <a:t>внимание</a:t>
            </a:r>
            <a:r>
              <a:rPr lang="en-US" sz="6000" b="1" dirty="0"/>
              <a:t>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3A2524-4826-447F-8BD7-38225EB88720}"/>
              </a:ext>
            </a:extLst>
          </p:cNvPr>
          <p:cNvSpPr txBox="1"/>
          <p:nvPr/>
        </p:nvSpPr>
        <p:spPr>
          <a:xfrm>
            <a:off x="438149" y="4883150"/>
            <a:ext cx="4510617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b="1" u="sng" dirty="0"/>
              <a:t>Наши контакты</a:t>
            </a:r>
            <a:r>
              <a:rPr lang="ru-RU" b="1" dirty="0"/>
              <a:t>:</a:t>
            </a:r>
          </a:p>
          <a:p>
            <a:r>
              <a:rPr lang="ru-RU" dirty="0">
                <a:cs typeface="Calibri"/>
              </a:rPr>
              <a:t>Ряжских Дмитрий </a:t>
            </a:r>
          </a:p>
          <a:p>
            <a:r>
              <a:rPr lang="ru-RU" dirty="0">
                <a:cs typeface="Calibri"/>
                <a:hlinkClick r:id="rId3"/>
              </a:rPr>
              <a:t>ryazhskikh.dima.76@mail.ru</a:t>
            </a:r>
            <a:endParaRPr lang="ru-RU">
              <a:cs typeface="Calibri"/>
            </a:endParaRPr>
          </a:p>
          <a:p>
            <a:r>
              <a:rPr lang="ru-RU" dirty="0" err="1">
                <a:cs typeface="Calibri"/>
              </a:rPr>
              <a:t>Гужва</a:t>
            </a:r>
            <a:r>
              <a:rPr lang="ru-RU" dirty="0">
                <a:cs typeface="Calibri"/>
              </a:rPr>
              <a:t> Всеволод</a:t>
            </a:r>
          </a:p>
          <a:p>
            <a:r>
              <a:rPr lang="ru-RU" dirty="0">
                <a:ea typeface="+mn-lt"/>
                <a:cs typeface="+mn-lt"/>
                <a:hlinkClick r:id="rId4"/>
              </a:rPr>
              <a:t>66seba6@gmail.com 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9875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powerpointstore.com_87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powerpointstore.com_87</Template>
  <TotalTime>105</TotalTime>
  <Words>40</Words>
  <Application>Microsoft Office PowerPoint</Application>
  <PresentationFormat>Широкоэкранный</PresentationFormat>
  <Paragraphs>7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powerpointstore.com_87</vt:lpstr>
      <vt:lpstr>Аватар</vt:lpstr>
      <vt:lpstr>Цель проекта</vt:lpstr>
      <vt:lpstr>Презентация PowerPoint</vt:lpstr>
      <vt:lpstr>Как устройство узнаёт ваши движения?</vt:lpstr>
      <vt:lpstr>Как выглядит управляемое устройство?</vt:lpstr>
      <vt:lpstr>Как реализуется взаимодействие устройств?</vt:lpstr>
      <vt:lpstr>Наши планы на будущее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 проекта:Аватар</dc:title>
  <dc:creator>Гость</dc:creator>
  <cp:lastModifiedBy>Гость</cp:lastModifiedBy>
  <cp:revision>389</cp:revision>
  <dcterms:created xsi:type="dcterms:W3CDTF">2021-12-13T14:37:23Z</dcterms:created>
  <dcterms:modified xsi:type="dcterms:W3CDTF">2021-12-28T11:10:52Z</dcterms:modified>
</cp:coreProperties>
</file>

<file path=docProps/thumbnail.jpeg>
</file>